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</p:sldMasterIdLst>
  <p:notesMasterIdLst>
    <p:notesMasterId r:id="rId15"/>
  </p:notesMasterIdLst>
  <p:handoutMasterIdLst>
    <p:handoutMasterId r:id="rId16"/>
  </p:handoutMasterIdLst>
  <p:sldIdLst>
    <p:sldId id="698" r:id="rId14"/>
  </p:sldIdLst>
  <p:sldSz cx="9144000" cy="6858000" type="screen4x3"/>
  <p:notesSz cx="9144000" cy="6858000"/>
  <p:custDataLst>
    <p:tags r:id="rId2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04"/>
    <p:restoredTop sz="94660"/>
  </p:normalViewPr>
  <p:slideViewPr>
    <p:cSldViewPr showGuides="1">
      <p:cViewPr varScale="1">
        <p:scale>
          <a:sx n="71" d="100"/>
          <a:sy n="71" d="100"/>
        </p:scale>
        <p:origin x="-1176" y="-90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gs" Target="tags/tag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53947" name="Rectangle 25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48" name="Rectangle 252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49" name="Rectangle 25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50" name="Rectangle 25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53941" name="Rectangle 24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92" tIns="45745" rIns="91492" bIns="45745" numCol="1" anchor="t" anchorCtr="0" compatLnSpc="1"/>
          <a:lstStyle>
            <a:lvl1pPr eaLnBrk="0" hangingPunct="0">
              <a:defRPr sz="11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42" name="Rectangle 246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92" tIns="45745" rIns="91492" bIns="45745" numCol="1" anchor="t" anchorCtr="0" compatLnSpc="1"/>
          <a:lstStyle>
            <a:lvl1pPr algn="r" eaLnBrk="0" hangingPunct="0">
              <a:defRPr sz="11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4340" name="Rectangle 247"/>
          <p:cNvSpPr/>
          <p:nvPr>
            <p:ph type="sldImg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53944" name="Rectangle 24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92" tIns="45745" rIns="91492" bIns="45745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Click to edit Master text styles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Second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-9144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Third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-1371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Fourth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-18288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Fifth level</a:t>
            </a: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53945" name="Rectangle 24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92" tIns="45745" rIns="91492" bIns="45745" numCol="1" anchor="b" anchorCtr="0" compatLnSpc="1"/>
          <a:lstStyle>
            <a:lvl1pPr eaLnBrk="0" hangingPunct="0">
              <a:defRPr sz="1100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46" name="Rectangle 25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92" tIns="45745" rIns="91492" bIns="45745" numCol="1" anchor="b" anchorCtr="0" compatLnSpc="1"/>
          <a:p>
            <a:pPr lvl="0" algn="r" eaLnBrk="1" fontAlgn="base" hangingPunct="1"/>
            <a:fld id="{9A0DB2DC-4C9A-4742-B13C-FB6460FD3503}" type="slidenum">
              <a:rPr lang="en-US" altLang="en-US" sz="11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en-US" sz="11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indent="-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indent="-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indent="-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indent="-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3" Type="http://schemas.openxmlformats.org/officeDocument/2006/relationships/theme" Target="../theme/theme10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9.xml"/><Relationship Id="rId8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3" Type="http://schemas.openxmlformats.org/officeDocument/2006/relationships/theme" Target="../theme/theme1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3.xml"/><Relationship Id="rId13" Type="http://schemas.openxmlformats.org/officeDocument/2006/relationships/theme" Target="../theme/theme1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22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3" Type="http://schemas.openxmlformats.org/officeDocument/2006/relationships/theme" Target="../theme/theme5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3" Type="http://schemas.openxmlformats.org/officeDocument/2006/relationships/theme" Target="../theme/theme6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3" Type="http://schemas.openxmlformats.org/officeDocument/2006/relationships/theme" Target="../theme/theme7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3" Type="http://schemas.openxmlformats.org/officeDocument/2006/relationships/theme" Target="../theme/theme8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3" Type="http://schemas.openxmlformats.org/officeDocument/2006/relationships/theme" Target="../theme/theme9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102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027" name="Rectangle 1025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/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1031" name="Picture 2048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42" name="Picture 8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Rectangle 9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0244" name="Rectangle 9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793" name="Rectangle 9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94" name="Rectangle 9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95" name="Rectangle 9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1266" name="Picture 12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21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1268" name="Rectangle 21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913" name="Rectangle 2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14" name="Rectangle 2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915" name="Rectangle 2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2290" name="Picture 3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94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12292" name="Rectangle 945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618" name="Rectangle 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19" name="Rectangle 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20" name="Rectangle 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1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2051" name="Rectangle 12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823" name="Rectangle 1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24" name="Rectangle 1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25" name="Rectangle 1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  <p:pic>
        <p:nvPicPr>
          <p:cNvPr id="2055" name="Picture 9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Picture 4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97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3076" name="Rectangle 975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648" name="Rectangle 97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49" name="Rectangle 97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50" name="Rectangle 97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4098" name="Picture 7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6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4100" name="Rectangle 6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7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122" name="Picture 11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Rectangle 18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5124" name="Rectangle 18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883" name="Rectangle 18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84" name="Rectangle 18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85" name="Rectangle 1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146" name="Picture 6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3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6148" name="Rectangle 3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733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34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735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170" name="Picture 10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Rectangle 15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7172" name="Rectangle 156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853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54" name="Rectangle 15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855" name="Rectangle 15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8194" name="Picture 5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Rectangle 100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8196" name="Rectangle 1005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678" name="Rectangle 100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79" name="Rectangle 100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680" name="Rectangle 100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9218" name="Picture 2" descr="新院徽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143000" cy="1050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Rectangle 889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en-US" dirty="0"/>
          </a:p>
        </p:txBody>
      </p:sp>
      <p:sp>
        <p:nvSpPr>
          <p:cNvPr id="9220" name="Rectangle 890"/>
          <p:cNvSpPr/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en-US" altLang="en-US" dirty="0"/>
          </a:p>
          <a:p>
            <a:pPr lvl="1" indent="-285750"/>
            <a:r>
              <a:rPr lang="zh-CN" altLang="en-US" dirty="0"/>
              <a:t>第二级</a:t>
            </a:r>
            <a:endParaRPr lang="en-US" altLang="en-US" dirty="0"/>
          </a:p>
          <a:p>
            <a:pPr lvl="2" indent="-228600"/>
            <a:r>
              <a:rPr lang="zh-CN" altLang="en-US" dirty="0"/>
              <a:t>第三级</a:t>
            </a:r>
            <a:endParaRPr lang="en-US" altLang="en-US" dirty="0"/>
          </a:p>
          <a:p>
            <a:pPr lvl="3" indent="-228600"/>
            <a:r>
              <a:rPr lang="zh-CN" altLang="en-US" dirty="0"/>
              <a:t>第四级</a:t>
            </a:r>
            <a:endParaRPr lang="en-US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en-US" dirty="0"/>
          </a:p>
        </p:txBody>
      </p:sp>
      <p:sp>
        <p:nvSpPr>
          <p:cNvPr id="1053563" name="Rectangle 89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564" name="Rectangle 89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 i="1"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1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53565" name="Rectangle 89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 i="1">
                <a:solidFill>
                  <a:schemeClr val="tx1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sym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rgbClr val="000000"/>
          </a:solidFill>
          <a:latin typeface="+mn-lt"/>
          <a:ea typeface="+mn-ea"/>
          <a:sym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Rectangle 436"/>
          <p:cNvSpPr/>
          <p:nvPr/>
        </p:nvSpPr>
        <p:spPr>
          <a:xfrm>
            <a:off x="1981200" y="336550"/>
            <a:ext cx="5105400" cy="10953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zh-CN" altLang="en-US" sz="4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学位论文答辩公告</a:t>
            </a:r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eaLnBrk="0" hangingPunct="0"/>
            <a:endParaRPr lang="zh-CN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315" name="表格 13314"/>
          <p:cNvGraphicFramePr/>
          <p:nvPr>
            <p:custDataLst>
              <p:tags r:id="rId1"/>
            </p:custDataLst>
          </p:nvPr>
        </p:nvGraphicFramePr>
        <p:xfrm>
          <a:off x="0" y="1600200"/>
          <a:ext cx="9137650" cy="4724400"/>
        </p:xfrm>
        <a:graphic>
          <a:graphicData uri="http://schemas.openxmlformats.org/drawingml/2006/table">
            <a:tbl>
              <a:tblPr/>
              <a:tblGrid>
                <a:gridCol w="533400"/>
                <a:gridCol w="1346200"/>
                <a:gridCol w="1212850"/>
                <a:gridCol w="3022600"/>
                <a:gridCol w="1514475"/>
                <a:gridCol w="1508125"/>
              </a:tblGrid>
              <a:tr h="1574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endParaRPr lang="en-US" altLang="en-US" b="1" dirty="0">
                        <a:latin typeface="Times New Roman" panose="02020603050405020304" pitchFamily="18" charset="0"/>
                        <a:ea typeface="仿宋_GB2312" panose="02010609030101010101" pitchFamily="49" charset="-122"/>
                      </a:endParaRPr>
                    </a:p>
                    <a:p>
                      <a:pPr lvl="0" algn="ctr" defTabSz="914400" eaLnBrk="0" hangingPunct="0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序号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申请人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导 师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题 目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时 间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地 点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48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657350" algn="l"/>
                        </a:tabLst>
                      </a:pPr>
                      <a:r>
                        <a:rPr lang="en-US" altLang="en-US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仿宋_GB2312" panose="02010609030101010101" pitchFamily="49" charset="-122"/>
                          <a:sym typeface="Arial" panose="020B0604020202020204" pitchFamily="34" charset="0"/>
                        </a:rPr>
                        <a:t>蔡志鹏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仿宋_GB2312" panose="02010609030101010101" pitchFamily="49" charset="-122"/>
                          <a:sym typeface="Arial" panose="020B0604020202020204" pitchFamily="34" charset="0"/>
                        </a:rPr>
                        <a:t>硕士研究生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仿宋_GB2312" panose="02010609030101010101" pitchFamily="49" charset="-122"/>
                          <a:sym typeface="Arial" panose="020B0604020202020204" pitchFamily="34" charset="0"/>
                        </a:rPr>
                        <a:t>张红主任医师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《</a:t>
                      </a: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近视患者黄斑区微血管改变及其与中医证型的相关研究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》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_GB2312" panose="02010609030101010101" pitchFamily="49" charset="-122"/>
                      </a:endParaRPr>
                    </a:p>
                  </a:txBody>
                  <a:tcPr marL="68580" marR="68580" marT="0" marB="0" anchor="ctr" horzOverflow="overflow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11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月</a:t>
                      </a:r>
                      <a:r>
                        <a:rPr lang="en-US" altLang="zh-CN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9</a:t>
                      </a: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日</a:t>
                      </a:r>
                      <a:endParaRPr lang="en-US" altLang="en-US" dirty="0">
                        <a:latin typeface="Arial" panose="020B0604020202020204" pitchFamily="34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15:00-17:00</a:t>
                      </a:r>
                      <a:endParaRPr lang="en-US" altLang="en-US" b="1" dirty="0">
                        <a:latin typeface="Times New Roman" panose="02020603050405020304" pitchFamily="18" charset="0"/>
                        <a:ea typeface="仿宋_GB2312" panose="0201060903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Arial" panose="020B0604020202020204" pitchFamily="34" charset="0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  <a:sym typeface="Arial" panose="020B0604020202020204" pitchFamily="34" charset="0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b="1" dirty="0">
                          <a:latin typeface="Times New Roman" panose="02020603050405020304" pitchFamily="18" charset="0"/>
                          <a:ea typeface="仿宋_GB2312" panose="02010609030101010101" pitchFamily="49" charset="-122"/>
                        </a:rPr>
                        <a:t>中国中医科学院眼科医院门诊楼三楼报告厅</a:t>
                      </a:r>
                      <a:endParaRPr lang="zh-CN" altLang="en-US" b="1" dirty="0">
                        <a:latin typeface="Times New Roman" panose="02020603050405020304" pitchFamily="18" charset="0"/>
                        <a:ea typeface="仿宋_GB2312" panose="0201060903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744987f-782f-45a7-87b2-97fd2595edb9}"/>
</p:tagLst>
</file>

<file path=ppt/tags/tag2.xml><?xml version="1.0" encoding="utf-8"?>
<p:tagLst xmlns:p="http://schemas.openxmlformats.org/presentationml/2006/main">
  <p:tag name="KSO_WPP_MARK_KEY" val="418779a6-0d3f-45a1-908c-6c06480b8caa"/>
  <p:tag name="COMMONDATA" val="eyJoZGlkIjoiNGFjY2VjMGNkY2QxYjcxODJjOGRjZDdkZWE1MGU0OTY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宋体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WPS 演示</Application>
  <PresentationFormat>全屏显示(4:3)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12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仿宋_GB2312</vt:lpstr>
      <vt:lpstr>微软雅黑</vt:lpstr>
      <vt:lpstr>Arial Unicode MS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6_默认设计模板</vt:lpstr>
      <vt:lpstr>7_默认设计模板</vt:lpstr>
      <vt:lpstr>8_默认设计模板</vt:lpstr>
      <vt:lpstr>9_默认设计模板</vt:lpstr>
      <vt:lpstr>10_默认设计模板</vt:lpstr>
      <vt:lpstr>11_默认设计模板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fuyujuan</dc:creator>
  <cp:lastModifiedBy>午饭饭</cp:lastModifiedBy>
  <cp:revision>39</cp:revision>
  <dcterms:created xsi:type="dcterms:W3CDTF">1969-12-31T16:00:00Z</dcterms:created>
  <dcterms:modified xsi:type="dcterms:W3CDTF">2022-11-03T05:54:21Z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73A1E5BEFE894A7CB44A620627C8D4CC</vt:lpwstr>
  </property>
</Properties>
</file>